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e8e4f604e_0_1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" name="Google Shape;117;g3e8e4f604e_0_1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5130919a_0_2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Google Shape;124;g3a5130919a_0_2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a19e7ef0_0_2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1" name="Google Shape;131;g3ea19e7ef0_0_2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a19e7ef0_0_3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7" name="Google Shape;137;g3ea19e7ef0_0_3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a19e7ef0_0_3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3" name="Google Shape;143;g3ea19e7ef0_0_3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5130919a_0_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2" name="Google Shape;62;g3a5130919a_0_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e8e4f604e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g3e8e4f604e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8e4f604e_0_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g3e8e4f604e_0_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ea19e7ef0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g3ea19e7ef0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ea19e7ef0_0_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g3ea19e7ef0_0_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ea19e7ef0_0_1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 \subset A \leftrightarrow x\in S \rightarrow x\in A\\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P(A) = \{S, S \subseteq A \}\\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|P(A)| =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7" name="Google Shape;97;g3ea19e7ef0_0_1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a5130919a_0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3" name="Google Shape;103;g3a5130919a_0_1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e8e4f604e_0_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0" name="Google Shape;110;g3e8e4f604e_0_2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4"/>
          <p:cNvSpPr txBox="1"/>
          <p:nvPr>
            <p:ph idx="1"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0" l="0" r="0" t="37225"/>
          <a:stretch/>
        </p:blipFill>
        <p:spPr>
          <a:xfrm>
            <a:off x="1350575" y="1513502"/>
            <a:ext cx="5711975" cy="27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/>
        </p:nvSpPr>
        <p:spPr>
          <a:xfrm>
            <a:off x="1881050" y="488877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25" y="1617600"/>
            <a:ext cx="7039600" cy="300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4"/>
          <p:cNvSpPr txBox="1"/>
          <p:nvPr/>
        </p:nvSpPr>
        <p:spPr>
          <a:xfrm>
            <a:off x="2134300" y="226450"/>
            <a:ext cx="7752600" cy="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Cuántas permutaciones hay para n letras? n!</a:t>
            </a:r>
            <a:endParaRPr b="1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109850" y="1537950"/>
            <a:ext cx="8694300" cy="32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permutations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(String </a:t>
            </a:r>
            <a:r>
              <a:rPr lang="en-US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String </a:t>
            </a:r>
            <a:r>
              <a:rPr lang="en-US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pos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ArrayList&lt;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pos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length();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(n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	list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add(pre);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	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i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n; i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	permutations(pre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Character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toString(pos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charAt(i)), pos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substring(</a:t>
            </a:r>
            <a:r>
              <a:rPr lang="en-US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i)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pos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substring(i </a:t>
            </a:r>
            <a:r>
              <a:rPr lang="en-US" sz="9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9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), list);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// n * T(n-1)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9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440"/>
            <a:ext cx="8839201" cy="133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643425" y="1522250"/>
            <a:ext cx="6324300" cy="25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http://www.wolframalpha.com/input/?i=T(n)+%3D+n*T(n-1)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75" y="781863"/>
            <a:ext cx="8473723" cy="483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5805" y="2138315"/>
            <a:ext cx="5038200" cy="27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958040"/>
            <a:ext cx="85344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525" y="803040"/>
            <a:ext cx="661035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175" y="1985015"/>
            <a:ext cx="427672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175" y="1223015"/>
            <a:ext cx="42767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500" y="2512690"/>
            <a:ext cx="393382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92325" y="2589400"/>
            <a:ext cx="21501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P({1,2,3}) =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vacío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2,3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1,2,3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8"/>
          <p:cNvSpPr txBox="1"/>
          <p:nvPr/>
        </p:nvSpPr>
        <p:spPr>
          <a:xfrm>
            <a:off x="753275" y="1239775"/>
            <a:ext cx="7203300" cy="3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private static void combinations(String pre, String pos, LinkedList&lt;String&gt; list)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if (pos.length() == 0) { // C1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list.add(pre); // C2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	return;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else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combinations(pre + Character.toString(pos.charAt(0)), pos.substring(1, pos.length()), list); // T( n - 1 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	combinations(pre, pos.substring(1, pos.length()), list); // T( n -1 )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	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55440"/>
            <a:ext cx="8839200" cy="134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1 : Complejidad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1082850" y="1930275"/>
            <a:ext cx="6465600" cy="19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http://www.wolframalpha.com/input/?i=T(n)+%3D+2*T(n-1)+%2B+c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/>
        </p:nvSpPr>
        <p:spPr>
          <a:xfrm>
            <a:off x="1881050" y="488877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850" y="1332065"/>
            <a:ext cx="6721661" cy="3780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/>
          <p:nvPr/>
        </p:nvSpPr>
        <p:spPr>
          <a:xfrm>
            <a:off x="276120" y="226440"/>
            <a:ext cx="6918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F5597"/>
                </a:solidFill>
                <a:latin typeface="Arial"/>
                <a:ea typeface="Arial"/>
                <a:cs typeface="Arial"/>
                <a:sym typeface="Arial"/>
              </a:rPr>
              <a:t>Punto </a:t>
            </a:r>
            <a:r>
              <a:rPr b="1" lang="en-US" sz="3200">
                <a:solidFill>
                  <a:srgbClr val="2F5597"/>
                </a:solidFill>
              </a:rPr>
              <a:t>2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1881050" y="4888775"/>
            <a:ext cx="56433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25" y="1293141"/>
            <a:ext cx="8260250" cy="359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